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7752243682994cf8"/>
  </p:sldMasterIdLst>
  <p:sldIdLst>
    <p:sldId id="257" r:id="R2551781920d145c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7752243682994cf8" /><Relationship Type="http://schemas.openxmlformats.org/officeDocument/2006/relationships/theme" Target="/ppt/slideMasters/theme/theme2.xml" Id="R05e8ae91aafe4659" /><Relationship Type="http://schemas.openxmlformats.org/officeDocument/2006/relationships/slide" Target="/ppt/slides/slide2.xml" Id="R2551781920d145c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6b2122c3d2642c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eeb92de9c88438d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9531089301548dd" /><Relationship Type="http://schemas.openxmlformats.org/officeDocument/2006/relationships/slideMaster" Target="/ppt/slideMasters/slideMaster2.xml" Id="R4c19cf7198534bcc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1dbec2cd4c24eb5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9531089301548d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c3d14e3aee84217" /><Relationship Type="http://schemas.openxmlformats.org/officeDocument/2006/relationships/slideLayout" Target="/ppt/slideLayouts/slideLayout2.xml" Id="R9bf6095521664673" /><Relationship Type="http://schemas.openxmlformats.org/officeDocument/2006/relationships/slideLayout" Target="/ppt/slideLayouts/slideLayout3.xml" Id="Re68287fef65f4396" /><Relationship Type="http://schemas.openxmlformats.org/officeDocument/2006/relationships/slideLayout" Target="/ppt/slideLayouts/slideLayout4.xml" Id="R5afb518fbaba427e" /><Relationship Type="http://schemas.openxmlformats.org/officeDocument/2006/relationships/slideLayout" Target="/ppt/slideLayouts/slideLayout5.xml" Id="R8f13f788e6434be9" /><Relationship Type="http://schemas.openxmlformats.org/officeDocument/2006/relationships/image" Target="/ppt/media/image2.bin" Id="R59213fee917a45e7" /><Relationship Type="http://schemas.openxmlformats.org/officeDocument/2006/relationships/image" Target="/ppt/media/image.bin" Id="R57e3952aa6164567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59213fee917a45e7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7e3952aa61645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5afb518fbaba427e"/>
    <p:sldLayoutId id="2147483652" r:id="Re68287fef65f4396"/>
    <p:sldLayoutId id="2147483651" r:id="R9bf6095521664673"/>
    <p:sldLayoutId id="2147483654" r:id="R8f13f788e6434be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fb0ff2fe28e40e0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2017-02-20T14:02:21.758Z</dcterms:created>
  <dcterms:modified xsi:type="dcterms:W3CDTF">2017-02-20T14:02:21.758Z</dcterms:modified>
</cp:coreProperties>
</file>